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9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12-May-20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Енергија у свакодневном животу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14.05.2020.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9829800" cy="77787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Енергија у свакодневном животу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134600" cy="4160182"/>
          </a:xfrm>
        </p:spPr>
        <p:txBody>
          <a:bodyPr>
            <a:normAutofit/>
          </a:bodyPr>
          <a:lstStyle/>
          <a:p>
            <a:r>
              <a:rPr lang="sr-Cyrl-RS" dirty="0"/>
              <a:t>Напомена:</a:t>
            </a:r>
          </a:p>
          <a:p>
            <a:r>
              <a:rPr lang="sr-Cyrl-RS" dirty="0"/>
              <a:t>Уколико немате могућност да направите презентацију можете одрадити и текст у </a:t>
            </a:r>
            <a:r>
              <a:rPr lang="en-US" dirty="0"/>
              <a:t>Word-</a:t>
            </a:r>
            <a:r>
              <a:rPr lang="sr-Cyrl-RS" dirty="0"/>
              <a:t>у.</a:t>
            </a:r>
          </a:p>
          <a:p>
            <a:r>
              <a:rPr lang="sr-Cyrl-RS" dirty="0"/>
              <a:t>Ако немате услове ни за једну од две могућности, напиште на папиру.</a:t>
            </a:r>
          </a:p>
          <a:p>
            <a:r>
              <a:rPr lang="sr-Cyrl-RS" dirty="0"/>
              <a:t>Немојте сликати странице </a:t>
            </a:r>
            <a:r>
              <a:rPr lang="en-US" dirty="0" err="1"/>
              <a:t>Wikipedie</a:t>
            </a:r>
            <a:r>
              <a:rPr lang="en-US" dirty="0"/>
              <a:t> </a:t>
            </a:r>
            <a:r>
              <a:rPr lang="sr-Cyrl-RS" dirty="0"/>
              <a:t>и то слати као свој рад.</a:t>
            </a:r>
          </a:p>
          <a:p>
            <a:r>
              <a:rPr lang="sr-Cyrl-RS" dirty="0"/>
              <a:t>Свака презентација треба да има насловну страну са темом и датумом, као и вашим именом и презименом.</a:t>
            </a:r>
          </a:p>
          <a:p>
            <a:r>
              <a:rPr lang="sr-Cyrl-RS" dirty="0"/>
              <a:t>Уколико нисте вешти потражите помоћ родитеља, али искључиво за помоћ на компијутеру. Садржај састављате сами.</a:t>
            </a:r>
          </a:p>
        </p:txBody>
      </p:sp>
    </p:spTree>
    <p:extLst>
      <p:ext uri="{BB962C8B-B14F-4D97-AF65-F5344CB8AC3E}">
        <p14:creationId xmlns:p14="http://schemas.microsoft.com/office/powerpoint/2010/main" val="42305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Домаћи задатак: Урађене презентације послати на </a:t>
            </a:r>
            <a:r>
              <a:rPr lang="en-US" dirty="0"/>
              <a:t>Google </a:t>
            </a:r>
            <a:r>
              <a:rPr lang="sr-Cyrl-RS" dirty="0"/>
              <a:t>учоници.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Енергија у свакодневном животу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Људи свакодневно користе енергију за различите активности.</a:t>
            </a:r>
          </a:p>
          <a:p>
            <a:r>
              <a:rPr lang="sr-Cyrl-RS" dirty="0"/>
              <a:t>Помоћу енергије осветљавају се градови и друга насељена места, покрећу се аутомобили и фабричке машине.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Енергија у свакодневном животу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Постоје разне врсте и многи извори енергије.</a:t>
            </a:r>
          </a:p>
          <a:p>
            <a:r>
              <a:rPr lang="sr-Cyrl-RS" dirty="0"/>
              <a:t>За покретање машина и за производњу електричне енергије највише се користе нафта, угаљ и гас.</a:t>
            </a:r>
          </a:p>
          <a:p>
            <a:r>
              <a:rPr lang="sr-Cyrl-RS" dirty="0"/>
              <a:t>За производњу електричне енергије у термоелектранама употребљавају се *фосилна горива.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*Фосилна горива су стварана од фосилних остатака праисторијских биљака и животиња. Током њиховог сагоревања ослобађају се дим и гасови који су штетни по здравље људи, биљака и животиња.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2729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Енергија у свакодневном животу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Потребе за енергијом стално расту, а резерве угља и нафте се смањују. </a:t>
            </a:r>
          </a:p>
          <a:p>
            <a:r>
              <a:rPr lang="sr-Cyrl-RS" dirty="0"/>
              <a:t>Када се потроше нафта, угаљ и гас, они не могу да се обнове јер су за њихово стварање у природи потребни милиони година.</a:t>
            </a:r>
          </a:p>
          <a:p>
            <a:r>
              <a:rPr lang="sr-Cyrl-RS" dirty="0"/>
              <a:t>Зато треба штедети изворе енергије који не могу да се обнове.</a:t>
            </a:r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7118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Енергија у свакодневном животу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Људи проналазе нове изворе енергије и нове начине покретања машина, грејања кућа и производње електричне енергије.</a:t>
            </a:r>
          </a:p>
          <a:p>
            <a:r>
              <a:rPr lang="sr-Cyrl-RS" dirty="0"/>
              <a:t>Користе снагу ветра, воде и сунчеве енергије.</a:t>
            </a:r>
          </a:p>
          <a:p>
            <a:r>
              <a:rPr lang="sr-Cyrl-RS" dirty="0"/>
              <a:t>Ти извори енергије не могу да пресуше и зато их називамо обновљиви.</a:t>
            </a:r>
          </a:p>
          <a:p>
            <a:r>
              <a:rPr lang="sr-Cyrl-RS" dirty="0"/>
              <a:t>Коришћењем топлоте сунца и снаге воде и ветра не загађује се животна средина, па зато енергију произведену из тих извора људи називају зелена енергија. </a:t>
            </a:r>
          </a:p>
        </p:txBody>
      </p:sp>
    </p:spTree>
    <p:extLst>
      <p:ext uri="{BB962C8B-B14F-4D97-AF65-F5344CB8AC3E}">
        <p14:creationId xmlns:p14="http://schemas.microsoft.com/office/powerpoint/2010/main" val="22362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Енергија у свакодневном животу</a:t>
            </a:r>
            <a:br>
              <a:rPr lang="sr-Cyrl-RS" dirty="0"/>
            </a:br>
            <a:r>
              <a:rPr lang="sr-Cyrl-RS" dirty="0"/>
              <a:t>Енергија ветра, воде и Сунца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Енергија ветра користи се за покретање ветрогенератора који енергију ветра претварају у електричну енергију.</a:t>
            </a:r>
          </a:p>
          <a:p>
            <a:r>
              <a:rPr lang="sr-Cyrl-RS" dirty="0"/>
              <a:t>Енергија воде користи се за производњу електричне енергије у хидроелектранама.</a:t>
            </a:r>
          </a:p>
          <a:p>
            <a:r>
              <a:rPr lang="sr-Cyrl-RS" dirty="0"/>
              <a:t>Сунчева енергија користи се за производњу топлотне енергије помоћу соларних панела.</a:t>
            </a:r>
          </a:p>
        </p:txBody>
      </p:sp>
    </p:spTree>
    <p:extLst>
      <p:ext uri="{BB962C8B-B14F-4D97-AF65-F5344CB8AC3E}">
        <p14:creationId xmlns:p14="http://schemas.microsoft.com/office/powerpoint/2010/main" val="20334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Енергија у свакодневном животу</a:t>
            </a:r>
            <a:br>
              <a:rPr lang="sr-Cyrl-RS" dirty="0"/>
            </a:br>
            <a:r>
              <a:rPr lang="sr-Cyrl-RS" dirty="0"/>
              <a:t>Енергија ветра, воде и сунца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084977-62EB-4C84-BC34-BFD9D809C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32140"/>
            <a:ext cx="3200400" cy="265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DCA64-81C8-4238-AF02-978B7205D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757" y="2209798"/>
            <a:ext cx="3986466" cy="189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1E314-D443-4C8B-9A72-0BDBD604E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341" y="2095498"/>
            <a:ext cx="3598841" cy="212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EC8D5A-4278-457F-903C-F638A56F40A9}"/>
              </a:ext>
            </a:extLst>
          </p:cNvPr>
          <p:cNvSpPr txBox="1"/>
          <p:nvPr/>
        </p:nvSpPr>
        <p:spPr>
          <a:xfrm>
            <a:off x="1447800" y="4800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Ветрогенератори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6F08C-9764-44EE-A045-3B54FCF25E09}"/>
              </a:ext>
            </a:extLst>
          </p:cNvPr>
          <p:cNvSpPr txBox="1"/>
          <p:nvPr/>
        </p:nvSpPr>
        <p:spPr>
          <a:xfrm>
            <a:off x="4937290" y="4800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Хидроелектрана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1482F-8E41-4102-8E46-4F1264919FA3}"/>
              </a:ext>
            </a:extLst>
          </p:cNvPr>
          <p:cNvSpPr txBox="1"/>
          <p:nvPr/>
        </p:nvSpPr>
        <p:spPr>
          <a:xfrm>
            <a:off x="8915400" y="479661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Соларни панели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9829800" cy="77787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Енергија у свакодневном животу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134600" cy="4160182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Драги ученици,</a:t>
            </a:r>
          </a:p>
          <a:p>
            <a:pPr marL="0" indent="0">
              <a:buNone/>
            </a:pPr>
            <a:r>
              <a:rPr lang="sr-Cyrl-RS" dirty="0"/>
              <a:t>ви сте се већ сусрели са обновљивим и необновљивим изворима енергије на предмету Природа и друштво.</a:t>
            </a:r>
          </a:p>
          <a:p>
            <a:pPr marL="0" indent="0">
              <a:buNone/>
            </a:pPr>
            <a:r>
              <a:rPr lang="sr-Cyrl-RS" dirty="0"/>
              <a:t>Ваш задатак је да направите кратку </a:t>
            </a:r>
            <a:r>
              <a:rPr lang="en-US" dirty="0"/>
              <a:t>Power Point</a:t>
            </a:r>
            <a:r>
              <a:rPr lang="sr-Cyrl-RS" dirty="0"/>
              <a:t> презентацију о обновљивим изворима енергије:</a:t>
            </a:r>
          </a:p>
          <a:p>
            <a:pPr marL="0" indent="0">
              <a:buNone/>
            </a:pPr>
            <a:r>
              <a:rPr lang="sr-Cyrl-RS" dirty="0"/>
              <a:t>а) Енергија ветра – ветрењаче и ветрогенератори</a:t>
            </a:r>
          </a:p>
          <a:p>
            <a:pPr marL="0" indent="0">
              <a:buNone/>
            </a:pPr>
            <a:r>
              <a:rPr lang="sr-Cyrl-RS" dirty="0"/>
              <a:t>б) Енергија воде – хидроелектране</a:t>
            </a:r>
          </a:p>
          <a:p>
            <a:pPr marL="0" indent="0">
              <a:buNone/>
            </a:pPr>
            <a:r>
              <a:rPr lang="sr-Cyrl-RS" dirty="0"/>
              <a:t>в) Сунчева енергија – соларни панели</a:t>
            </a:r>
          </a:p>
          <a:p>
            <a:pPr marL="0" indent="0">
              <a:buNone/>
            </a:pPr>
            <a:r>
              <a:rPr lang="sr-Cyrl-RS" dirty="0"/>
              <a:t>Када изаберете једну од три понуђене теме држите се даљих упутстава.</a:t>
            </a:r>
          </a:p>
          <a:p>
            <a:pPr marL="0" indent="0">
              <a:buNone/>
            </a:pPr>
            <a:r>
              <a:rPr lang="sr-Cyrl-RS" dirty="0"/>
              <a:t>Презентација треба да садржи три до четири слајда, са текстом и сликама. Податке можете пронаћи у књигама или на </a:t>
            </a:r>
            <a:r>
              <a:rPr lang="en-US" dirty="0"/>
              <a:t>Google </a:t>
            </a:r>
            <a:r>
              <a:rPr lang="sr-Cyrl-RS" dirty="0"/>
              <a:t>претраживачу.</a:t>
            </a:r>
          </a:p>
        </p:txBody>
      </p:sp>
    </p:spTree>
    <p:extLst>
      <p:ext uri="{BB962C8B-B14F-4D97-AF65-F5344CB8AC3E}">
        <p14:creationId xmlns:p14="http://schemas.microsoft.com/office/powerpoint/2010/main" val="42174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9829800" cy="77787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Енергија у свакодневном животу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134600" cy="4160182"/>
          </a:xfrm>
        </p:spPr>
        <p:txBody>
          <a:bodyPr>
            <a:normAutofit/>
          </a:bodyPr>
          <a:lstStyle/>
          <a:p>
            <a:r>
              <a:rPr lang="sr-Cyrl-RS" dirty="0"/>
              <a:t>Смернице за презентацију:</a:t>
            </a:r>
          </a:p>
          <a:p>
            <a:r>
              <a:rPr lang="sr-Cyrl-RS" dirty="0"/>
              <a:t>Пронађите и историјске податке о вашој теми коју сте изабрали.</a:t>
            </a:r>
          </a:p>
          <a:p>
            <a:r>
              <a:rPr lang="sr-Cyrl-RS" dirty="0"/>
              <a:t>Наведите добре и лоше стране хидроелектрана, ветрогенератора или соларних панела у зависности шта сте изабрали за вашу тему.</a:t>
            </a:r>
          </a:p>
          <a:p>
            <a:r>
              <a:rPr lang="sr-Cyrl-RS" dirty="0"/>
              <a:t>Наведите како функционишу и како производе енергију.</a:t>
            </a:r>
          </a:p>
          <a:p>
            <a:r>
              <a:rPr lang="sr-Cyrl-RS" dirty="0"/>
              <a:t>Можете навести и неке занимљивости.</a:t>
            </a:r>
          </a:p>
        </p:txBody>
      </p:sp>
    </p:spTree>
    <p:extLst>
      <p:ext uri="{BB962C8B-B14F-4D97-AF65-F5344CB8AC3E}">
        <p14:creationId xmlns:p14="http://schemas.microsoft.com/office/powerpoint/2010/main" val="33422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48</TotalTime>
  <Words>546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Children Friends 16x9</vt:lpstr>
      <vt:lpstr>Енергија у свакодневном животу</vt:lpstr>
      <vt:lpstr>Енергија у свакодневном животу</vt:lpstr>
      <vt:lpstr>Енергија у свакодневном животу</vt:lpstr>
      <vt:lpstr>Енергија у свакодневном животу</vt:lpstr>
      <vt:lpstr>Енергија у свакодневном животу</vt:lpstr>
      <vt:lpstr>Енергија у свакодневном животу Енергија ветра, воде и Сунца</vt:lpstr>
      <vt:lpstr>Енергија у свакодневном животу Енергија ветра, воде и сунца</vt:lpstr>
      <vt:lpstr>Енергија у свакодневном животу </vt:lpstr>
      <vt:lpstr>Енергија у свакодневном животу </vt:lpstr>
      <vt:lpstr>Енергија у свакодневном животу 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Енергија у свакодневном животу</dc:title>
  <dc:creator>Irena</dc:creator>
  <cp:keywords/>
  <cp:lastModifiedBy>Irena</cp:lastModifiedBy>
  <cp:revision>7</cp:revision>
  <dcterms:created xsi:type="dcterms:W3CDTF">2020-05-11T15:54:34Z</dcterms:created>
  <dcterms:modified xsi:type="dcterms:W3CDTF">2020-05-12T09:25:08Z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